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9" r:id="rId4"/>
    <p:sldId id="257" r:id="rId5"/>
    <p:sldId id="262" r:id="rId6"/>
    <p:sldId id="261" r:id="rId7"/>
    <p:sldId id="258" r:id="rId8"/>
    <p:sldId id="263" r:id="rId9"/>
    <p:sldId id="265" r:id="rId10"/>
    <p:sldId id="266"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5" autoAdjust="0"/>
    <p:restoredTop sz="95183" autoAdjust="0"/>
  </p:normalViewPr>
  <p:slideViewPr>
    <p:cSldViewPr>
      <p:cViewPr varScale="1">
        <p:scale>
          <a:sx n="75" d="100"/>
          <a:sy n="75" d="100"/>
        </p:scale>
        <p:origin x="-106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C35479A-AE05-4BCE-831E-90D77F34D2E9}" type="datetimeFigureOut">
              <a:rPr lang="en-US" smtClean="0"/>
              <a:pPr/>
              <a:t>11/3/2011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5479A-AE05-4BCE-831E-90D77F34D2E9}"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5479A-AE05-4BCE-831E-90D77F34D2E9}"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5479A-AE05-4BCE-831E-90D77F34D2E9}" type="datetimeFigureOut">
              <a:rPr lang="en-US" smtClean="0"/>
              <a:pPr/>
              <a:t>11/3/2011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C35479A-AE05-4BCE-831E-90D77F34D2E9}" type="datetimeFigureOut">
              <a:rPr lang="en-US" smtClean="0"/>
              <a:pPr/>
              <a:t>11/3/2011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7154344A-AB7C-4D15-9E8D-545A935F9945}"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C35479A-AE05-4BCE-831E-90D77F34D2E9}" type="datetimeFigureOut">
              <a:rPr lang="en-US" smtClean="0"/>
              <a:pPr/>
              <a:t>11/3/2011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C35479A-AE05-4BCE-831E-90D77F34D2E9}"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7154344A-AB7C-4D15-9E8D-545A935F9945}"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C35479A-AE05-4BCE-831E-90D77F34D2E9}" type="datetimeFigureOut">
              <a:rPr lang="en-US" smtClean="0"/>
              <a:pPr/>
              <a:t>11/3/2011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C35479A-AE05-4BCE-831E-90D77F34D2E9}" type="datetimeFigureOut">
              <a:rPr lang="en-US" smtClean="0"/>
              <a:pPr/>
              <a:t>11/3/2011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5479A-AE05-4BCE-831E-90D77F34D2E9}" type="datetimeFigureOut">
              <a:rPr lang="en-US" smtClean="0"/>
              <a:pPr/>
              <a:t>11/3/2011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54344A-AB7C-4D15-9E8D-545A935F9945}"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C35479A-AE05-4BCE-831E-90D77F34D2E9}"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154344A-AB7C-4D15-9E8D-545A935F9945}"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C35479A-AE05-4BCE-831E-90D77F34D2E9}" type="datetimeFigureOut">
              <a:rPr lang="en-US" smtClean="0"/>
              <a:pPr/>
              <a:t>11/3/2011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154344A-AB7C-4D15-9E8D-545A935F9945}"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hyperlink" Target="http://www.summum.org/mummification/process.shtml" TargetMode="External"/><Relationship Id="rId3" Type="http://schemas.openxmlformats.org/officeDocument/2006/relationships/hyperlink" Target="http://historylink101.net/egypt_1/religion_mummification_process.htm" TargetMode="External"/><Relationship Id="rId7" Type="http://schemas.openxmlformats.org/officeDocument/2006/relationships/hyperlink" Target="http://www.travel-notes.org/mummy.html" TargetMode="External"/><Relationship Id="rId2" Type="http://schemas.openxmlformats.org/officeDocument/2006/relationships/hyperlink" Target="http://www.touregypt.net/featurestories/mummification.htm" TargetMode="External"/><Relationship Id="rId1" Type="http://schemas.openxmlformats.org/officeDocument/2006/relationships/slideLayout" Target="../slideLayouts/slideLayout5.xml"/><Relationship Id="rId6" Type="http://schemas.openxmlformats.org/officeDocument/2006/relationships/hyperlink" Target="http://www.unmuseum.org/makemum.htm" TargetMode="External"/><Relationship Id="rId5" Type="http://schemas.openxmlformats.org/officeDocument/2006/relationships/hyperlink" Target="http://en.wikipedia.org/wiki/Mummy" TargetMode="External"/><Relationship Id="rId4" Type="http://schemas.openxmlformats.org/officeDocument/2006/relationships/hyperlink" Target="http://www.woodlands-junior.kent.sch.uk/Homework/egypt/mummie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4857760"/>
            <a:ext cx="8458200" cy="1222375"/>
          </a:xfrm>
        </p:spPr>
        <p:txBody>
          <a:bodyPr/>
          <a:lstStyle/>
          <a:p>
            <a:r>
              <a:rPr lang="en-US" dirty="0" smtClean="0"/>
              <a:t>Mummification</a:t>
            </a:r>
            <a:br>
              <a:rPr lang="en-US" dirty="0" smtClean="0"/>
            </a:br>
            <a:r>
              <a:rPr lang="en-US" sz="1800" dirty="0" smtClean="0"/>
              <a:t>by Kay-</a:t>
            </a:r>
            <a:r>
              <a:rPr lang="en-US" sz="1800" dirty="0" err="1" smtClean="0"/>
              <a:t>li</a:t>
            </a:r>
            <a:r>
              <a:rPr lang="en-US" sz="1800" dirty="0" smtClean="0"/>
              <a:t> and Lisa</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32656"/>
            <a:ext cx="1440160" cy="4320480"/>
          </a:xfrm>
          <a:prstGeom prst="rect">
            <a:avLst/>
          </a:prstGeom>
          <a:ln w="228600" cap="sq" cmpd="thickThin">
            <a:solidFill>
              <a:srgbClr val="000000"/>
            </a:solidFill>
            <a:prstDash val="solid"/>
            <a:miter lim="800000"/>
          </a:ln>
          <a:effectLst>
            <a:innerShdw blurRad="76200">
              <a:srgbClr val="000000"/>
            </a:inn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12132">
            <a:off x="4417974" y="1239232"/>
            <a:ext cx="3828250" cy="261607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a:spLocks noGrp="1"/>
          </p:cNvSpPr>
          <p:nvPr>
            <p:ph type="title"/>
          </p:nvPr>
        </p:nvSpPr>
        <p:spPr>
          <a:xfrm>
            <a:off x="304800" y="457200"/>
            <a:ext cx="8686800" cy="838200"/>
          </a:xfrm>
        </p:spPr>
        <p:txBody>
          <a:bodyPr/>
          <a:lstStyle/>
          <a:p>
            <a:r>
              <a:rPr lang="en-US" dirty="0" smtClean="0"/>
              <a:t>quiz</a:t>
            </a:r>
            <a:endParaRPr lang="en-US" dirty="0"/>
          </a:p>
        </p:txBody>
      </p:sp>
      <p:sp>
        <p:nvSpPr>
          <p:cNvPr id="8" name="Content Placeholder 4"/>
          <p:cNvSpPr>
            <a:spLocks noGrp="1"/>
          </p:cNvSpPr>
          <p:nvPr>
            <p:ph idx="1"/>
          </p:nvPr>
        </p:nvSpPr>
        <p:spPr>
          <a:xfrm>
            <a:off x="214282" y="1357298"/>
            <a:ext cx="8686800" cy="4525963"/>
          </a:xfrm>
        </p:spPr>
        <p:txBody>
          <a:bodyPr/>
          <a:lstStyle/>
          <a:p>
            <a:r>
              <a:rPr lang="en-US" sz="2800" dirty="0" smtClean="0"/>
              <a:t>1) Name the 3 main people who took part in the mummification process.</a:t>
            </a:r>
          </a:p>
          <a:p>
            <a:r>
              <a:rPr lang="en-US" sz="2800" dirty="0" smtClean="0"/>
              <a:t>2) What was the first and second part of the mummification process called?</a:t>
            </a:r>
          </a:p>
          <a:p>
            <a:r>
              <a:rPr lang="en-US" sz="2800" dirty="0" smtClean="0"/>
              <a:t>3) When did mummification in Egypt first start?</a:t>
            </a:r>
          </a:p>
          <a:p>
            <a:r>
              <a:rPr lang="en-US" sz="2800" dirty="0" smtClean="0"/>
              <a:t>4) What did the Scribe do in the mummification process?</a:t>
            </a:r>
          </a:p>
          <a:p>
            <a:r>
              <a:rPr lang="en-US" sz="2800" dirty="0" smtClean="0"/>
              <a:t>5) In Ancient Egypt why did the mummification process start?</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linds(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blinds(horizontal)">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blinds(horizontal)">
                                      <p:cBhvr>
                                        <p:cTn id="2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0"/>
            <a:ext cx="6012160" cy="4293096"/>
          </a:xfrm>
        </p:spPr>
        <p:txBody>
          <a:bodyPr>
            <a:noAutofit/>
          </a:bodyPr>
          <a:lstStyle/>
          <a:p>
            <a:pPr marL="342900" indent="-342900">
              <a:buAutoNum type="arabicParenR"/>
            </a:pPr>
            <a:r>
              <a:rPr lang="en-US" sz="1600" dirty="0" smtClean="0">
                <a:hlinkClick r:id="rId2"/>
              </a:rPr>
              <a:t>http</a:t>
            </a:r>
            <a:r>
              <a:rPr lang="en-US" sz="1600" dirty="0">
                <a:hlinkClick r:id="rId2"/>
              </a:rPr>
              <a:t>://</a:t>
            </a:r>
            <a:r>
              <a:rPr lang="en-US" sz="1600" dirty="0" smtClean="0">
                <a:hlinkClick r:id="rId2"/>
              </a:rPr>
              <a:t>www.touregypt.net/featurestories/mummification.htm</a:t>
            </a:r>
            <a:endParaRPr lang="en-US" sz="1600" dirty="0" smtClean="0"/>
          </a:p>
          <a:p>
            <a:r>
              <a:rPr lang="en-US" sz="1600" dirty="0" smtClean="0"/>
              <a:t>2)</a:t>
            </a:r>
            <a:r>
              <a:rPr lang="en-US" sz="1600" dirty="0" smtClean="0">
                <a:hlinkClick r:id="rId3"/>
              </a:rPr>
              <a:t>http</a:t>
            </a:r>
            <a:r>
              <a:rPr lang="en-US" sz="1600" dirty="0">
                <a:hlinkClick r:id="rId3"/>
              </a:rPr>
              <a:t>://</a:t>
            </a:r>
            <a:r>
              <a:rPr lang="en-US" sz="1600" dirty="0" smtClean="0">
                <a:hlinkClick r:id="rId3"/>
              </a:rPr>
              <a:t>historylink101.net/egypt_1/religion_mummification_process.htm</a:t>
            </a:r>
            <a:endParaRPr lang="en-US" sz="1600" dirty="0" smtClean="0"/>
          </a:p>
          <a:p>
            <a:r>
              <a:rPr lang="en-US" sz="1600" dirty="0" smtClean="0"/>
              <a:t>3) </a:t>
            </a:r>
            <a:r>
              <a:rPr lang="de-DE" sz="1600" dirty="0" smtClean="0">
                <a:hlinkClick r:id="rId4"/>
              </a:rPr>
              <a:t>http</a:t>
            </a:r>
            <a:r>
              <a:rPr lang="de-DE" sz="1600" dirty="0">
                <a:hlinkClick r:id="rId4"/>
              </a:rPr>
              <a:t>://</a:t>
            </a:r>
            <a:r>
              <a:rPr lang="de-DE" sz="1600" dirty="0" smtClean="0">
                <a:hlinkClick r:id="rId4"/>
              </a:rPr>
              <a:t>www.woodlands-junior.kent.sch.uk/Homework/egypt/mummies.htm</a:t>
            </a:r>
            <a:endParaRPr lang="de-DE" sz="1600" dirty="0" smtClean="0"/>
          </a:p>
          <a:p>
            <a:r>
              <a:rPr lang="de-DE" sz="1600" dirty="0"/>
              <a:t>4) </a:t>
            </a:r>
            <a:r>
              <a:rPr lang="de-DE" sz="1600" dirty="0">
                <a:hlinkClick r:id="rId5"/>
              </a:rPr>
              <a:t>http://</a:t>
            </a:r>
            <a:r>
              <a:rPr lang="de-DE" sz="1600" dirty="0" smtClean="0">
                <a:hlinkClick r:id="rId5"/>
              </a:rPr>
              <a:t>en.wikipedia.org/wiki/Mummy</a:t>
            </a:r>
            <a:endParaRPr lang="de-DE" sz="1600" dirty="0" smtClean="0"/>
          </a:p>
          <a:p>
            <a:r>
              <a:rPr lang="de-DE" sz="1600" dirty="0" smtClean="0"/>
              <a:t>5) </a:t>
            </a:r>
            <a:r>
              <a:rPr lang="de-DE" sz="1600" dirty="0" smtClean="0">
                <a:hlinkClick r:id="rId6"/>
              </a:rPr>
              <a:t>http</a:t>
            </a:r>
            <a:r>
              <a:rPr lang="de-DE" sz="1600" dirty="0">
                <a:hlinkClick r:id="rId6"/>
              </a:rPr>
              <a:t>://</a:t>
            </a:r>
            <a:r>
              <a:rPr lang="de-DE" sz="1600" dirty="0" smtClean="0">
                <a:hlinkClick r:id="rId6"/>
              </a:rPr>
              <a:t>www.unmuseum.org/makemum.htm</a:t>
            </a:r>
            <a:endParaRPr lang="de-DE" sz="1600" dirty="0" smtClean="0"/>
          </a:p>
          <a:p>
            <a:r>
              <a:rPr lang="de-DE" sz="1600" dirty="0"/>
              <a:t>6) </a:t>
            </a:r>
            <a:r>
              <a:rPr lang="de-DE" sz="1600" dirty="0">
                <a:hlinkClick r:id="rId7"/>
              </a:rPr>
              <a:t>http://</a:t>
            </a:r>
            <a:r>
              <a:rPr lang="de-DE" sz="1600" dirty="0" smtClean="0">
                <a:hlinkClick r:id="rId7"/>
              </a:rPr>
              <a:t>www.travel-notes.org/mummy.html</a:t>
            </a:r>
            <a:endParaRPr lang="de-DE" sz="1600" dirty="0" smtClean="0"/>
          </a:p>
          <a:p>
            <a:r>
              <a:rPr lang="de-DE" sz="1600" dirty="0" smtClean="0"/>
              <a:t>7) </a:t>
            </a:r>
            <a:r>
              <a:rPr lang="de-DE" sz="1600" dirty="0" smtClean="0">
                <a:hlinkClick r:id="rId8"/>
              </a:rPr>
              <a:t>http</a:t>
            </a:r>
            <a:r>
              <a:rPr lang="de-DE" sz="1600" dirty="0">
                <a:hlinkClick r:id="rId8"/>
              </a:rPr>
              <a:t>://</a:t>
            </a:r>
            <a:r>
              <a:rPr lang="de-DE" sz="1600" dirty="0" smtClean="0">
                <a:hlinkClick r:id="rId8"/>
              </a:rPr>
              <a:t>www.summum.org/mummification/process.shtml</a:t>
            </a:r>
            <a:endParaRPr lang="de-DE" sz="1600" dirty="0" smtClean="0"/>
          </a:p>
          <a:p>
            <a:endParaRPr lang="de-DE" sz="1400" dirty="0" smtClean="0"/>
          </a:p>
          <a:p>
            <a:endParaRPr lang="de-DE" sz="1400" dirty="0"/>
          </a:p>
          <a:p>
            <a:endParaRPr lang="de-DE" sz="1400" dirty="0"/>
          </a:p>
        </p:txBody>
      </p:sp>
    </p:spTree>
    <p:extLst>
      <p:ext uri="{BB962C8B-B14F-4D97-AF65-F5344CB8AC3E}">
        <p14:creationId xmlns:p14="http://schemas.microsoft.com/office/powerpoint/2010/main" val="3564414971"/>
      </p:ext>
    </p:extLst>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rot="20877253">
            <a:off x="344761" y="3203889"/>
            <a:ext cx="1851933" cy="349939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12160" y="0"/>
            <a:ext cx="2841744" cy="367240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7112" y="3736248"/>
            <a:ext cx="4706888" cy="3137925"/>
          </a:xfrm>
          <a:prstGeom prst="ellipse">
            <a:avLst/>
          </a:prstGeom>
          <a:ln>
            <a:noFill/>
          </a:ln>
          <a:effectLst>
            <a:softEdge rad="112500"/>
          </a:effec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386" y="188640"/>
            <a:ext cx="2571750" cy="23145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42395653"/>
      </p:ext>
    </p:extLst>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a mummy??</a:t>
            </a:r>
            <a:endParaRPr lang="de-DE" dirty="0"/>
          </a:p>
        </p:txBody>
      </p:sp>
      <p:sp>
        <p:nvSpPr>
          <p:cNvPr id="7" name="Content Placeholder 6"/>
          <p:cNvSpPr>
            <a:spLocks noGrp="1"/>
          </p:cNvSpPr>
          <p:nvPr>
            <p:ph idx="1"/>
          </p:nvPr>
        </p:nvSpPr>
        <p:spPr>
          <a:xfrm>
            <a:off x="179512" y="1484784"/>
            <a:ext cx="8686800" cy="4525963"/>
          </a:xfrm>
        </p:spPr>
        <p:txBody>
          <a:bodyPr>
            <a:normAutofit/>
          </a:bodyPr>
          <a:lstStyle/>
          <a:p>
            <a:r>
              <a:rPr lang="en-US" sz="2400" dirty="0" smtClean="0"/>
              <a:t>Mummies are the preserved bodies of people or animals. The word was first used to describe the bandaged bodies of Ancient Egyptians. But any dead body that still has skin on it is a mummy. If people die or are buried in the right conditions, they may be mummified(preserved). Most cultures believe in some kind of afterlife (life after death). By preserving a dead persons body in a recognizable form, they hope to prepare him or her for a better future life.</a:t>
            </a:r>
          </a:p>
          <a:p>
            <a:endParaRPr lang="de-DE" sz="2400" dirty="0"/>
          </a:p>
        </p:txBody>
      </p:sp>
    </p:spTree>
    <p:extLst>
      <p:ext uri="{BB962C8B-B14F-4D97-AF65-F5344CB8AC3E}">
        <p14:creationId xmlns:p14="http://schemas.microsoft.com/office/powerpoint/2010/main" val="736399836"/>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800" dirty="0" smtClean="0"/>
              <a:t>Who could do the mummification procces</a:t>
            </a:r>
            <a:r>
              <a:rPr lang="en-US" sz="2800" dirty="0" smtClean="0"/>
              <a:t>????</a:t>
            </a:r>
            <a:endParaRPr lang="de-DE" sz="2800" dirty="0"/>
          </a:p>
        </p:txBody>
      </p:sp>
      <p:sp>
        <p:nvSpPr>
          <p:cNvPr id="3" name="Content Placeholder 2"/>
          <p:cNvSpPr>
            <a:spLocks noGrp="1"/>
          </p:cNvSpPr>
          <p:nvPr>
            <p:ph idx="1"/>
          </p:nvPr>
        </p:nvSpPr>
        <p:spPr/>
        <p:txBody>
          <a:bodyPr>
            <a:normAutofit/>
          </a:bodyPr>
          <a:lstStyle/>
          <a:p>
            <a:r>
              <a:rPr lang="en-US" sz="2400" dirty="0"/>
              <a:t>Mummification was reserved for the richest and most powerful in Egyptian society. The process was long and expensive. There were three main people who took part in this process; the scribe, the cutter, and the embalmer</a:t>
            </a:r>
            <a:r>
              <a:rPr lang="en-US" sz="2400" dirty="0" smtClean="0"/>
              <a:t>.</a:t>
            </a:r>
          </a:p>
          <a:p>
            <a:endParaRPr lang="de-DE" sz="2400" dirty="0"/>
          </a:p>
        </p:txBody>
      </p:sp>
    </p:spTree>
    <p:extLst>
      <p:ext uri="{BB962C8B-B14F-4D97-AF65-F5344CB8AC3E}">
        <p14:creationId xmlns:p14="http://schemas.microsoft.com/office/powerpoint/2010/main" val="1954188497"/>
      </p:ext>
    </p:extLst>
  </p:cSld>
  <p:clrMapOvr>
    <a:masterClrMapping/>
  </p:clrMapOvr>
  <mc:AlternateContent xmlns:mc="http://schemas.openxmlformats.org/markup-compatibility/2006" xmlns:p14="http://schemas.microsoft.com/office/powerpoint/2010/main">
    <mc:Choice Requires="p14">
      <p:transition p14:dur="10">
        <p:randomBar dir="vert"/>
      </p:transition>
    </mc:Choice>
    <mc:Fallback xmlns="">
      <p:transition>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89766" y="1124744"/>
            <a:ext cx="7620000" cy="586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eaLnBrk="1" hangingPunct="1">
              <a:spcBef>
                <a:spcPct val="50000"/>
              </a:spcBef>
              <a:buFontTx/>
              <a:buAutoNum type="arabicParenR"/>
            </a:pPr>
            <a:r>
              <a:rPr lang="en-US" dirty="0"/>
              <a:t>First, the body is taken to the tent known as '</a:t>
            </a:r>
            <a:r>
              <a:rPr lang="en-US" dirty="0" err="1"/>
              <a:t>ibu</a:t>
            </a:r>
            <a:r>
              <a:rPr lang="en-US" dirty="0"/>
              <a:t>' or the 'place of purification'. There, the embalmers wash the body with good-smelling palm wine and rinse it with water from the Nile.</a:t>
            </a:r>
          </a:p>
          <a:p>
            <a:pPr eaLnBrk="1" hangingPunct="1">
              <a:spcBef>
                <a:spcPct val="50000"/>
              </a:spcBef>
              <a:buFontTx/>
              <a:buAutoNum type="arabicParenR"/>
            </a:pPr>
            <a:r>
              <a:rPr lang="en-US" dirty="0"/>
              <a:t>One of the embalmer's men makes a cut in the left side of the body and removes many of the internal organs. It is important to remove these because they are the first part of the body to decompose.</a:t>
            </a:r>
          </a:p>
          <a:p>
            <a:pPr eaLnBrk="1" hangingPunct="1">
              <a:spcBef>
                <a:spcPct val="50000"/>
              </a:spcBef>
              <a:buFontTx/>
              <a:buAutoNum type="arabicParenR"/>
            </a:pPr>
            <a:r>
              <a:rPr lang="en-US" dirty="0"/>
              <a:t>The liver, lungs, stomach and intestines are washed and packed in </a:t>
            </a:r>
            <a:r>
              <a:rPr lang="en-US" dirty="0" err="1"/>
              <a:t>natron</a:t>
            </a:r>
            <a:r>
              <a:rPr lang="en-US" dirty="0"/>
              <a:t> which will dry them out. The heart is not taken out of the body because it is the </a:t>
            </a:r>
            <a:r>
              <a:rPr lang="en-US" dirty="0" err="1"/>
              <a:t>centre</a:t>
            </a:r>
            <a:r>
              <a:rPr lang="en-US" dirty="0"/>
              <a:t> of intelligence and feeling and the Egyptians thought the man will need it in the afterlife</a:t>
            </a:r>
          </a:p>
          <a:p>
            <a:pPr eaLnBrk="1" hangingPunct="1">
              <a:spcBef>
                <a:spcPct val="50000"/>
              </a:spcBef>
              <a:buFontTx/>
              <a:buAutoNum type="arabicParenR"/>
            </a:pPr>
            <a:r>
              <a:rPr lang="en-US" dirty="0"/>
              <a:t>A long hook is then out up the nose to smash the brain and pulled out thorough the nose.</a:t>
            </a:r>
          </a:p>
          <a:p>
            <a:pPr eaLnBrk="1" hangingPunct="1">
              <a:spcBef>
                <a:spcPct val="50000"/>
              </a:spcBef>
              <a:buFontTx/>
              <a:buAutoNum type="arabicParenR"/>
            </a:pPr>
            <a:r>
              <a:rPr lang="en-US" dirty="0"/>
              <a:t>The body is now covered and stuffed with </a:t>
            </a:r>
            <a:r>
              <a:rPr lang="en-US" dirty="0" err="1"/>
              <a:t>natron</a:t>
            </a:r>
            <a:r>
              <a:rPr lang="en-US" dirty="0"/>
              <a:t> which will dry it out. All of the fluids, and rags from the embalming process will be saved and buried along with the body </a:t>
            </a:r>
          </a:p>
          <a:p>
            <a:pPr eaLnBrk="1" hangingPunct="1">
              <a:spcBef>
                <a:spcPct val="50000"/>
              </a:spcBef>
              <a:buFontTx/>
              <a:buAutoNum type="arabicParenR"/>
            </a:pPr>
            <a:r>
              <a:rPr lang="en-US" dirty="0"/>
              <a:t>After about 40 days, the body is washed again with water from the Nile, then it’s covered with oils to help the skin stay elastic.</a:t>
            </a:r>
          </a:p>
          <a:p>
            <a:pPr eaLnBrk="1" hangingPunct="1">
              <a:spcBef>
                <a:spcPct val="50000"/>
              </a:spcBef>
              <a:buFontTx/>
              <a:buAutoNum type="arabicParenR"/>
            </a:pPr>
            <a:endParaRPr lang="en-US" dirty="0"/>
          </a:p>
        </p:txBody>
      </p:sp>
      <p:sp>
        <p:nvSpPr>
          <p:cNvPr id="4" name="Rectangle 3"/>
          <p:cNvSpPr/>
          <p:nvPr/>
        </p:nvSpPr>
        <p:spPr>
          <a:xfrm>
            <a:off x="3130422" y="108947"/>
            <a:ext cx="389401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Embalming</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972782283"/>
      </p:ext>
    </p:extLst>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28596" y="0"/>
            <a:ext cx="7696200"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dirty="0">
                <a:latin typeface="Arial" charset="0"/>
              </a:rPr>
              <a:t>7) The internal organs that are dehydrated and wrapped in linen are put back into the body. The body is then stuffed with dry materials such as sawdust, leaves, and linen so that it looks lifelike. </a:t>
            </a:r>
          </a:p>
          <a:p>
            <a:pPr eaLnBrk="1" hangingPunct="1">
              <a:spcBef>
                <a:spcPct val="50000"/>
              </a:spcBef>
            </a:pPr>
            <a:r>
              <a:rPr lang="en-US" dirty="0">
                <a:latin typeface="Arial" charset="0"/>
              </a:rPr>
              <a:t>8) Now the body is covered with good-smelling oils and is ready to be wrapped in linen.</a:t>
            </a:r>
          </a:p>
          <a:p>
            <a:pPr eaLnBrk="1" hangingPunct="1">
              <a:spcBef>
                <a:spcPct val="50000"/>
              </a:spcBef>
            </a:pPr>
            <a:endParaRPr lang="en-US" dirty="0">
              <a:latin typeface="Arial" charset="0"/>
            </a:endParaRPr>
          </a:p>
          <a:p>
            <a:pPr eaLnBrk="1" hangingPunct="1">
              <a:spcBef>
                <a:spcPct val="50000"/>
              </a:spcBef>
            </a:pPr>
            <a:endParaRPr lang="en-US" dirty="0">
              <a:latin typeface="Arial" charset="0"/>
            </a:endParaRPr>
          </a:p>
          <a:p>
            <a:pPr eaLnBrk="1" hangingPunct="1">
              <a:spcBef>
                <a:spcPct val="50000"/>
              </a:spcBef>
            </a:pPr>
            <a:endParaRPr lang="en-US" dirty="0">
              <a:latin typeface="Arial" charset="0"/>
            </a:endParaRPr>
          </a:p>
        </p:txBody>
      </p:sp>
      <p:sp>
        <p:nvSpPr>
          <p:cNvPr id="3" name="Rectangle 5"/>
          <p:cNvSpPr txBox="1">
            <a:spLocks noChangeArrowheads="1"/>
          </p:cNvSpPr>
          <p:nvPr/>
        </p:nvSpPr>
        <p:spPr>
          <a:xfrm>
            <a:off x="928662" y="1571612"/>
            <a:ext cx="7749108" cy="941388"/>
          </a:xfrm>
          <a:prstGeom prst="rect">
            <a:avLst/>
          </a:prstGeom>
        </p:spPr>
        <p:txBody>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dirty="0" smtClean="0"/>
              <a:t>Wrapping</a:t>
            </a:r>
            <a:endParaRPr lang="en-US" dirty="0"/>
          </a:p>
        </p:txBody>
      </p:sp>
      <p:sp>
        <p:nvSpPr>
          <p:cNvPr id="4" name="Text Box 6"/>
          <p:cNvSpPr txBox="1">
            <a:spLocks noChangeArrowheads="1"/>
          </p:cNvSpPr>
          <p:nvPr/>
        </p:nvSpPr>
        <p:spPr bwMode="auto">
          <a:xfrm>
            <a:off x="533400" y="2371725"/>
            <a:ext cx="80010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eaLnBrk="1" hangingPunct="1"/>
            <a:r>
              <a:rPr lang="en-US" dirty="0"/>
              <a:t>1)    first the head and neck are wrapped in linen, then the fingers and toes are individually wrapped.</a:t>
            </a:r>
          </a:p>
          <a:p>
            <a:pPr eaLnBrk="1" hangingPunct="1"/>
            <a:endParaRPr lang="en-US" dirty="0"/>
          </a:p>
          <a:p>
            <a:pPr eaLnBrk="1" hangingPunct="1"/>
            <a:r>
              <a:rPr lang="en-US" dirty="0"/>
              <a:t>2)    The arms and legs are wrapped separately. Between the layers of wrapping, the embalmers place amulets to protect the body in its journey through the underworld. The 'Isis knot' amulet is to protect the body.</a:t>
            </a:r>
          </a:p>
          <a:p>
            <a:pPr eaLnBrk="1" hangingPunct="1"/>
            <a:r>
              <a:rPr lang="en-US" dirty="0"/>
              <a:t>The 'Plummet' amulet is to keep the person balanced in their next life.</a:t>
            </a:r>
            <a:br>
              <a:rPr lang="en-US" dirty="0"/>
            </a:br>
            <a:endParaRPr lang="en-US" dirty="0"/>
          </a:p>
          <a:p>
            <a:pPr eaLnBrk="1" hangingPunct="1"/>
            <a:r>
              <a:rPr lang="en-US" dirty="0"/>
              <a:t>3)     A priest usually reads spells out loud while the mummy is being wrapped. These spells will help ward off evil spirits and help the person make it to the afterlife. </a:t>
            </a:r>
          </a:p>
          <a:p>
            <a:pPr eaLnBrk="1" hangingPunct="1"/>
            <a:r>
              <a:rPr lang="en-US" dirty="0"/>
              <a:t>The arms and legs are tied together. A papyrus scroll with spells from the Book of the Dead is placed in between the wrapped hands. </a:t>
            </a:r>
            <a:br>
              <a:rPr lang="en-US" dirty="0"/>
            </a:br>
            <a:endParaRPr lang="en-US" dirty="0"/>
          </a:p>
          <a:p>
            <a:pPr eaLnBrk="1" hangingPunct="1"/>
            <a:r>
              <a:rPr lang="en-US" dirty="0"/>
              <a:t>4)     The body is wrapped again, then a cloth covers it, then it is wrapped again and is put in a coffin.</a:t>
            </a:r>
          </a:p>
        </p:txBody>
      </p:sp>
    </p:spTree>
    <p:extLst>
      <p:ext uri="{BB962C8B-B14F-4D97-AF65-F5344CB8AC3E}">
        <p14:creationId xmlns:p14="http://schemas.microsoft.com/office/powerpoint/2010/main" val="3545738367"/>
      </p:ext>
    </p:extLst>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Who can BE mummified</a:t>
            </a:r>
            <a:endParaRPr lang="de-DE" sz="3200" dirty="0"/>
          </a:p>
        </p:txBody>
      </p:sp>
      <p:sp>
        <p:nvSpPr>
          <p:cNvPr id="3" name="Content Placeholder 2"/>
          <p:cNvSpPr>
            <a:spLocks noGrp="1"/>
          </p:cNvSpPr>
          <p:nvPr>
            <p:ph idx="1"/>
          </p:nvPr>
        </p:nvSpPr>
        <p:spPr/>
        <p:txBody>
          <a:bodyPr>
            <a:normAutofit lnSpcReduction="10000"/>
          </a:bodyPr>
          <a:lstStyle/>
          <a:p>
            <a:r>
              <a:rPr lang="en-US" sz="2400" dirty="0" smtClean="0"/>
              <a:t>Back the </a:t>
            </a:r>
            <a:r>
              <a:rPr lang="en-US" sz="2400" dirty="0"/>
              <a:t>t</a:t>
            </a:r>
            <a:r>
              <a:rPr lang="en-US" sz="2400" dirty="0" smtClean="0"/>
              <a:t>he person that can be mummified is the kings in Egypt.</a:t>
            </a:r>
          </a:p>
          <a:p>
            <a:r>
              <a:rPr lang="en-US" sz="2400" dirty="0"/>
              <a:t>But </a:t>
            </a:r>
            <a:r>
              <a:rPr lang="en-US" sz="2400" dirty="0" smtClean="0"/>
              <a:t>now in these day’s basically </a:t>
            </a:r>
            <a:r>
              <a:rPr lang="en-US" sz="2400" dirty="0"/>
              <a:t>any Egyptian who could afford to pay for the expensive process of preserving their bodies for the </a:t>
            </a:r>
            <a:r>
              <a:rPr lang="en-US" sz="2400" dirty="0" smtClean="0"/>
              <a:t>afterlife can be mummified.</a:t>
            </a:r>
          </a:p>
          <a:p>
            <a:endParaRPr lang="en-US" sz="2400" dirty="0" smtClean="0"/>
          </a:p>
          <a:p>
            <a:endParaRPr lang="en-US" sz="2400" dirty="0"/>
          </a:p>
          <a:p>
            <a:endParaRPr lang="en-US" sz="2400" dirty="0" smtClean="0"/>
          </a:p>
          <a:p>
            <a:pPr marL="0" indent="0">
              <a:buNone/>
            </a:pPr>
            <a:r>
              <a:rPr lang="en-US" sz="2000" dirty="0" smtClean="0"/>
              <a:t>The mummification process started in Egypt at around 3,300 BCE</a:t>
            </a:r>
          </a:p>
          <a:p>
            <a:pPr marL="0" indent="0">
              <a:buNone/>
            </a:pPr>
            <a:r>
              <a:rPr lang="en-US" sz="2000" dirty="0" smtClean="0"/>
              <a:t>The mummification process started because the Ancient Egyptians used to bury their dead in the sand but later they thought that if the mummified the body in  linen the body will be preserved better.</a:t>
            </a:r>
            <a:endParaRPr lang="de-DE" sz="2000" dirty="0"/>
          </a:p>
        </p:txBody>
      </p:sp>
      <p:sp>
        <p:nvSpPr>
          <p:cNvPr id="4" name="Rectangle 3"/>
          <p:cNvSpPr/>
          <p:nvPr/>
        </p:nvSpPr>
        <p:spPr>
          <a:xfrm>
            <a:off x="1997697" y="3645024"/>
            <a:ext cx="4590527"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When and why did this practice start?</a:t>
            </a:r>
            <a:endParaRPr lang="en-US" sz="2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517131457"/>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Comparison of the ancient Egyptians process &amp; purpose of mummification  to those who do it today.</a:t>
            </a:r>
            <a:endParaRPr lang="de-DE" sz="2800" dirty="0"/>
          </a:p>
        </p:txBody>
      </p:sp>
      <p:sp>
        <p:nvSpPr>
          <p:cNvPr id="3" name="Content Placeholder 2"/>
          <p:cNvSpPr>
            <a:spLocks noGrp="1"/>
          </p:cNvSpPr>
          <p:nvPr>
            <p:ph idx="1"/>
          </p:nvPr>
        </p:nvSpPr>
        <p:spPr/>
        <p:txBody>
          <a:bodyPr/>
          <a:lstStyle/>
          <a:p>
            <a:r>
              <a:rPr lang="en-US" dirty="0" smtClean="0"/>
              <a:t>The ancient Egyptians used to mummify bodies so that the people could make it to the afterlife safely, but now people still mummify but they do it a little differently. Today, they mummify to preserve the body. </a:t>
            </a:r>
            <a:endParaRPr lang="de-D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3" y="4589037"/>
            <a:ext cx="3109922" cy="20083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06037">
            <a:off x="6159217" y="4014954"/>
            <a:ext cx="2230351" cy="25375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753168236"/>
      </p:ext>
    </p:extLst>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9144000" cy="6858000"/>
          </a:xfrm>
        </p:spPr>
        <p:txBody>
          <a:bodyPr/>
          <a:lstStyle/>
          <a:p>
            <a:pPr lvl="1">
              <a:buNone/>
            </a:pPr>
            <a:r>
              <a:rPr lang="en-US" dirty="0" smtClean="0"/>
              <a:t>Curse of the Mummy</a:t>
            </a:r>
          </a:p>
          <a:p>
            <a:r>
              <a:rPr lang="en-US" dirty="0" smtClean="0"/>
              <a:t>When Howard Carter discovered the tomb of Tutankhamen, nothing would have stopped him from going inside, despite the fact that it was believed that anyone who entered the burial chambers of the pharaohs would be curse. The curse meant death and a lot of people were scared. The excitement was caused buy the sudden death of lord Carnarvon, one of the first who entered the tomb. Many people claimed that the dead Pharaoh was angry and had “cursed” all those who had disturbed his rest. The curse has since been blamed for the death of many people connected with the discovery.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advTm="9000">
        <p:randomBar dir="vert"/>
      </p:transition>
    </mc:Choice>
    <mc:Fallback xmlns="">
      <p:transition spd="slow" advTm="9000">
        <p:randomBar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0</TotalTime>
  <Words>618</Words>
  <Application>Microsoft Office PowerPoint</Application>
  <PresentationFormat>On-screen Show (4:3)</PresentationFormat>
  <Paragraphs>50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Mummification by Kay-li and Lisa</vt:lpstr>
      <vt:lpstr>PowerPoint Presentation</vt:lpstr>
      <vt:lpstr>What’s a mummy??</vt:lpstr>
      <vt:lpstr>Who could do the mummification procces????</vt:lpstr>
      <vt:lpstr>PowerPoint Presentation</vt:lpstr>
      <vt:lpstr>PowerPoint Presentation</vt:lpstr>
      <vt:lpstr>Who can BE mummified</vt:lpstr>
      <vt:lpstr>Comparison of the ancient Egyptians process &amp; purpose of mummification  to those who do it today.</vt:lpstr>
      <vt:lpstr>PowerPoint Presentation</vt:lpstr>
      <vt:lpstr>quiz</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Mummification by Kay-li and Lisa</dc:title>
  <dc:creator>nusa alam</dc:creator>
  <cp:lastModifiedBy>TOSHIBA</cp:lastModifiedBy>
  <cp:revision>16</cp:revision>
  <dcterms:created xsi:type="dcterms:W3CDTF">2011-10-31T03:54:07Z</dcterms:created>
  <dcterms:modified xsi:type="dcterms:W3CDTF">2011-11-03T06:28:11Z</dcterms:modified>
</cp:coreProperties>
</file>